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2" d="100"/>
          <a:sy n="72" d="100"/>
        </p:scale>
        <p:origin x="-404" y="3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media/image1.png>
</file>

<file path=ppt/media/image2.png>
</file>

<file path=ppt/media/image3.png>
</file>

<file path=ppt/media/image4.png>
</file>

<file path=ppt/media/image5.png>
</file>

<file path=ppt/media/image6.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864351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xmlns="">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6.wmf"/><Relationship Id="rId4"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a:ea typeface="Arial"/>
                <a:cs typeface="Arial"/>
                <a:sym typeface="Arial"/>
              </a:rPr>
              <a:t>Presented By:</a:t>
            </a:r>
            <a:endParaRPr/>
          </a:p>
          <a:p>
            <a:pPr marL="0" marR="0" lvl="0" indent="0" algn="l" rtl="0">
              <a:spcBef>
                <a:spcPts val="0"/>
              </a:spcBef>
              <a:spcAft>
                <a:spcPts val="0"/>
              </a:spcAft>
              <a:buNone/>
            </a:pPr>
            <a:r>
              <a:rPr lang="en-US" sz="2000" b="1">
                <a:solidFill>
                  <a:srgbClr val="2F5496"/>
                </a:solidFill>
                <a:latin typeface="Arial"/>
                <a:ea typeface="Arial"/>
                <a:cs typeface="Arial"/>
                <a:sym typeface="Arial"/>
              </a:rPr>
              <a:t> Sundaraganesan S – AU810021114083</a:t>
            </a:r>
            <a:endParaRPr sz="2000" b="1">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Arial"/>
                <a:ea typeface="Arial"/>
                <a:cs typeface="Arial"/>
                <a:sym typeface="Arial"/>
              </a:rPr>
              <a:t>https://github.com/Sundar110504/SUNDARAGANESAN-AU810021114083</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endParaRPr sz="36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3126890227"/>
              </p:ext>
            </p:extLst>
          </p:nvPr>
        </p:nvGraphicFramePr>
        <p:xfrm>
          <a:off x="595313" y="3187700"/>
          <a:ext cx="11001375" cy="479425"/>
        </p:xfrm>
        <a:graphic>
          <a:graphicData uri="http://schemas.openxmlformats.org/presentationml/2006/ole">
            <mc:AlternateContent xmlns:mc="http://schemas.openxmlformats.org/markup-compatibility/2006">
              <mc:Choice xmlns:v="urn:schemas-microsoft-com:vml" Requires="v">
                <p:oleObj spid="_x0000_s1028" name="Packager Shell Object" showAsIcon="1" r:id="rId4" imgW="11001240" imgH="478800" progId="Package">
                  <p:embed/>
                </p:oleObj>
              </mc:Choice>
              <mc:Fallback>
                <p:oleObj name="Packager Shell Object" showAsIcon="1" r:id="rId4" imgW="11001240" imgH="478800" progId="Package">
                  <p:embed/>
                  <p:pic>
                    <p:nvPicPr>
                      <p:cNvPr id="0" name=""/>
                      <p:cNvPicPr/>
                      <p:nvPr/>
                    </p:nvPicPr>
                    <p:blipFill>
                      <a:blip r:embed="rId5"/>
                      <a:stretch>
                        <a:fillRect/>
                      </a:stretch>
                    </p:blipFill>
                    <p:spPr>
                      <a:xfrm>
                        <a:off x="595313" y="3187700"/>
                        <a:ext cx="11001375" cy="47942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526</Words>
  <Application>Microsoft Office PowerPoint</Application>
  <PresentationFormat>Custom</PresentationFormat>
  <Paragraphs>48</Paragraphs>
  <Slides>11</Slides>
  <Notes>11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3" baseType="lpstr">
      <vt:lpstr>Office Theme</vt:lpstr>
      <vt:lpstr>Package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KARTHICK</dc:creator>
  <cp:lastModifiedBy>KARTHICK</cp:lastModifiedBy>
  <cp:revision>3</cp:revision>
  <dcterms:modified xsi:type="dcterms:W3CDTF">2024-04-24T13:32:03Z</dcterms:modified>
</cp:coreProperties>
</file>